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0F46"/>
    <a:srgbClr val="6304BD"/>
    <a:srgbClr val="6305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5BBC30-BAB1-4484-A0E2-438E222E9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61D00B4-EF62-7543-9836-92F70F665E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9AA5A5-BF5A-6930-B5C2-2CA235E09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22479B-920C-8F7F-F6C1-9ECF00D16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D69BD8-42F5-CA3A-433B-4617D9DE0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39272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3CEA35-749C-BC6A-EFB8-551345E43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3353A50-93AF-8D68-9346-77CAE37633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E420D8-36C8-4DDF-145B-F72AB6A1A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F6489F-0444-D384-43C4-8077DFDEC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A5197D-76D9-D726-6717-9E539E2FD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15056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4D77D2A-EACE-8729-8698-93FB65DBAF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EBCB0C9-8CBE-F92C-B5C6-95EFB1BEF5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8B7227-E4B7-36BA-0EEE-F9E9B6A82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AF820A-D139-37AD-92E9-E080E9EEA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1202AA-75CC-1FFC-4FF5-01476CBAE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3625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70D814-0AAB-F060-CBE0-551F8C016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F962E1-EDF8-73B1-1986-47115D4DF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98D066-039D-5996-380B-DF5EA2C56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7C0E3D-40CC-476B-0B74-1F51B073D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E5E22E7-7213-CB6A-4092-8B0C3B7CC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56367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D9402E-A0D8-A327-664A-57EB55CE4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8F4F1A6-E4BE-2183-94EE-A93A68EF0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57AF20-DD55-394F-35F2-8588CF4F3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0B5CE2C-5DD6-78F9-6A6B-96087233A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88F049-C92A-6E66-5CD7-4AF1129B8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145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3A2A27-1FAF-1D0B-4C68-D6206011F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413666-25AA-5846-514C-324988F2B1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0E84A2D-A18D-9EEE-02B0-714BED8FF5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80637F6-1BCD-598A-88B3-3408A59E2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A49105F-8C59-7D15-7A3B-B57DDC5C7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5E74318-1048-46A5-B518-5EF4DDD5D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86541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8B6AAF-AF31-54D8-ED0E-399BE6DA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AE76A9C-949F-A778-CD37-5B5383B16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B78704F-D960-DBB4-0749-DA573A65F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E940D04-741D-01B8-67E2-0DCFD61A3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1B253D5-4C8F-1202-F42A-59A3D09F61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F0143F1-F0F3-0608-21E2-9C87BF663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A8D3A9C-2556-D4FA-AF05-4A7F4B8C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2113AD5-7557-7DAD-2A42-68B24FDB7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26912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9886EC-E592-8D8F-DD74-8CC6DA36A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5622DBD-D293-E347-BF22-FD997006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79123F7-45D2-1AA8-173C-7A30E788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D88DA4-8AED-805D-66AD-64BF558BE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9508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EB2FA2A-1C67-1419-FE64-93B3BBE30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EE5ED7B-E23A-4D05-DA8F-23F00B3D6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36B40C-37A2-38B1-0D11-41A46807F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18858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75B385-B7B1-979C-9E84-5AAE5E7FB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810498-CE79-1861-B96A-E94C298385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2E5DA94-C649-C34B-FE0C-490F21C4C0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47B3BFB-DFCD-F403-95AB-9DC72C5F2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E11A8AB-1B08-AE9B-77F3-C3F76EE34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3EFFC0-A6F5-1474-9E42-29086AD5E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12169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FC8B36-41BD-A3AA-3985-BC7B7FE0B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E53359A-D0E6-98D3-03A0-18C842B25F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2581500-068B-4D23-A1A8-3E862A1E5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48AEAA-4F9A-9214-F70F-09A17D20C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4D2B1AA-2C7F-5276-3822-8674D389E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3601CEC-AA1E-DF5C-9818-6012CD6D2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47699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EE555D3-432F-1FC9-706C-D30234CD6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6B2784-CA41-E02F-B1C7-7C95D10D2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6BA2F5-E32E-B6AE-BB1A-E70D2304AA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2F588-C8BC-4125-AE90-FCADE66807C4}" type="datetimeFigureOut">
              <a:rPr lang="de-CH" smtClean="0"/>
              <a:t>30.05.2023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3419A4-0616-7855-765B-A27994FEFE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7B4B7D-E1E2-B2EC-DA18-2C77701823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8C999-ED2D-49AD-8350-F5D54485404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42982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931CD43-7526-D27A-ABA6-29F65FBEC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7765" y="1612490"/>
            <a:ext cx="4620584" cy="1444849"/>
          </a:xfrm>
        </p:spPr>
        <p:txBody>
          <a:bodyPr>
            <a:normAutofit/>
          </a:bodyPr>
          <a:lstStyle/>
          <a:p>
            <a:pPr algn="l"/>
            <a:r>
              <a:rPr lang="de-CH" sz="4400" b="1" dirty="0">
                <a:solidFill>
                  <a:schemeClr val="bg1"/>
                </a:solidFill>
              </a:rPr>
              <a:t>Leiterspiel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577ED9A-D870-6256-232A-131DA2030A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7765" y="3675025"/>
            <a:ext cx="6357101" cy="1444849"/>
          </a:xfrm>
        </p:spPr>
        <p:txBody>
          <a:bodyPr>
            <a:noAutofit/>
          </a:bodyPr>
          <a:lstStyle/>
          <a:p>
            <a:pPr algn="l"/>
            <a:r>
              <a:rPr lang="de-CH" dirty="0">
                <a:solidFill>
                  <a:schemeClr val="bg1"/>
                </a:solidFill>
              </a:rPr>
              <a:t>Anna Staub, Yara Wagner, Morena Sager</a:t>
            </a:r>
          </a:p>
          <a:p>
            <a:pPr algn="l"/>
            <a:r>
              <a:rPr lang="de-CH" dirty="0">
                <a:solidFill>
                  <a:schemeClr val="bg1"/>
                </a:solidFill>
              </a:rPr>
              <a:t>FRONT2</a:t>
            </a:r>
          </a:p>
          <a:p>
            <a:pPr algn="l"/>
            <a:r>
              <a:rPr lang="de-CH" dirty="0">
                <a:solidFill>
                  <a:schemeClr val="bg1"/>
                </a:solidFill>
              </a:rPr>
              <a:t>FHGR, FS23</a:t>
            </a:r>
          </a:p>
        </p:txBody>
      </p:sp>
    </p:spTree>
    <p:extLst>
      <p:ext uri="{BB962C8B-B14F-4D97-AF65-F5344CB8AC3E}">
        <p14:creationId xmlns:p14="http://schemas.microsoft.com/office/powerpoint/2010/main" val="2039935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F8F6A-325E-E00B-B245-CBA7A7800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834"/>
            <a:ext cx="10515600" cy="1325563"/>
          </a:xfrm>
        </p:spPr>
        <p:txBody>
          <a:bodyPr/>
          <a:lstStyle/>
          <a:p>
            <a:r>
              <a:rPr lang="de-CH" b="1" dirty="0">
                <a:solidFill>
                  <a:schemeClr val="bg1"/>
                </a:solidFill>
              </a:rPr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D34720-3189-4DA3-95AA-911D394C0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5728"/>
            <a:ext cx="10515600" cy="4351338"/>
          </a:xfrm>
        </p:spPr>
        <p:txBody>
          <a:bodyPr/>
          <a:lstStyle/>
          <a:p>
            <a:r>
              <a:rPr lang="de-CH" dirty="0">
                <a:solidFill>
                  <a:schemeClr val="bg1"/>
                </a:solidFill>
              </a:rPr>
              <a:t>Demo Leiterspiel</a:t>
            </a:r>
          </a:p>
          <a:p>
            <a:endParaRPr lang="de-CH" dirty="0">
              <a:solidFill>
                <a:schemeClr val="bg1"/>
              </a:solidFill>
            </a:endParaRPr>
          </a:p>
          <a:p>
            <a:r>
              <a:rPr lang="de-CH" dirty="0">
                <a:solidFill>
                  <a:schemeClr val="bg1"/>
                </a:solidFill>
              </a:rPr>
              <a:t>Code</a:t>
            </a:r>
          </a:p>
          <a:p>
            <a:endParaRPr lang="de-CH" dirty="0">
              <a:solidFill>
                <a:schemeClr val="bg1"/>
              </a:solidFill>
            </a:endParaRPr>
          </a:p>
          <a:p>
            <a:r>
              <a:rPr lang="de-CH" dirty="0">
                <a:solidFill>
                  <a:schemeClr val="bg1"/>
                </a:solidFill>
              </a:rPr>
              <a:t>Reflexion</a:t>
            </a:r>
          </a:p>
        </p:txBody>
      </p:sp>
    </p:spTree>
    <p:extLst>
      <p:ext uri="{BB962C8B-B14F-4D97-AF65-F5344CB8AC3E}">
        <p14:creationId xmlns:p14="http://schemas.microsoft.com/office/powerpoint/2010/main" val="1062807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756C52-FD50-440F-CCF5-0244F2DE9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b="1" dirty="0">
                <a:solidFill>
                  <a:schemeClr val="bg1"/>
                </a:solidFill>
              </a:rPr>
              <a:t>Reflexion - 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5B829D-5CE4-17EE-DDF2-5D1D36AA2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solidFill>
                  <a:schemeClr val="bg1"/>
                </a:solidFill>
              </a:rPr>
              <a:t>Fast alle Ziele konnten erreicht werden</a:t>
            </a:r>
          </a:p>
          <a:p>
            <a:pPr lvl="1"/>
            <a:r>
              <a:rPr lang="de-CH" dirty="0">
                <a:solidFill>
                  <a:schemeClr val="bg1"/>
                </a:solidFill>
              </a:rPr>
              <a:t>Serverkommunikation</a:t>
            </a:r>
          </a:p>
          <a:p>
            <a:pPr lvl="1"/>
            <a:r>
              <a:rPr lang="de-CH" dirty="0">
                <a:solidFill>
                  <a:schemeClr val="bg1"/>
                </a:solidFill>
              </a:rPr>
              <a:t>Spielfigur manuell bewegen</a:t>
            </a:r>
          </a:p>
          <a:p>
            <a:pPr marL="457200" lvl="1" indent="0">
              <a:buNone/>
            </a:pPr>
            <a:endParaRPr lang="de-CH" dirty="0">
              <a:solidFill>
                <a:schemeClr val="bg1"/>
              </a:solidFill>
            </a:endParaRPr>
          </a:p>
          <a:p>
            <a:r>
              <a:rPr lang="de-CH" dirty="0">
                <a:solidFill>
                  <a:schemeClr val="bg1"/>
                </a:solidFill>
              </a:rPr>
              <a:t>Design</a:t>
            </a:r>
          </a:p>
          <a:p>
            <a:pPr lvl="1"/>
            <a:r>
              <a:rPr lang="de-CH" dirty="0">
                <a:solidFill>
                  <a:schemeClr val="bg1"/>
                </a:solidFill>
              </a:rPr>
              <a:t>Dezent aber für uns ansprechend</a:t>
            </a:r>
          </a:p>
          <a:p>
            <a:pPr lvl="1"/>
            <a:r>
              <a:rPr lang="de-CH" dirty="0">
                <a:solidFill>
                  <a:schemeClr val="bg1"/>
                </a:solidFill>
              </a:rPr>
              <a:t>Anzeige teilweise nicht perfekt</a:t>
            </a:r>
          </a:p>
          <a:p>
            <a:pPr lvl="1"/>
            <a:r>
              <a:rPr lang="de-CH" dirty="0" err="1">
                <a:solidFill>
                  <a:schemeClr val="bg1"/>
                </a:solidFill>
              </a:rPr>
              <a:t>dark</a:t>
            </a:r>
            <a:r>
              <a:rPr lang="de-CH" dirty="0">
                <a:solidFill>
                  <a:schemeClr val="bg1"/>
                </a:solidFill>
              </a:rPr>
              <a:t> / light </a:t>
            </a:r>
            <a:r>
              <a:rPr lang="de-CH" dirty="0" err="1">
                <a:solidFill>
                  <a:schemeClr val="bg1"/>
                </a:solidFill>
              </a:rPr>
              <a:t>mode</a:t>
            </a:r>
            <a:endParaRPr lang="de-CH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de-CH" dirty="0">
              <a:solidFill>
                <a:schemeClr val="bg1"/>
              </a:solidFill>
            </a:endParaRPr>
          </a:p>
          <a:p>
            <a:pPr lvl="1"/>
            <a:endParaRPr lang="de-CH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539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25831C-03D9-CC2A-352C-D136FAF2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b="1" dirty="0">
                <a:solidFill>
                  <a:schemeClr val="bg1"/>
                </a:solidFill>
              </a:rPr>
              <a:t>Reflexion - Zusammenarbeit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43CFCF-4044-3CCF-6445-E1DF216CE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solidFill>
                  <a:schemeClr val="bg1"/>
                </a:solidFill>
              </a:rPr>
              <a:t>Arbeit in der Gruppe</a:t>
            </a:r>
          </a:p>
          <a:p>
            <a:pPr lvl="1"/>
            <a:r>
              <a:rPr lang="de-CH" dirty="0">
                <a:solidFill>
                  <a:schemeClr val="bg1"/>
                </a:solidFill>
              </a:rPr>
              <a:t>Coding Sessions</a:t>
            </a:r>
          </a:p>
          <a:p>
            <a:pPr lvl="1"/>
            <a:r>
              <a:rPr lang="de-CH" dirty="0">
                <a:solidFill>
                  <a:schemeClr val="bg1"/>
                </a:solidFill>
              </a:rPr>
              <a:t>Coachings</a:t>
            </a:r>
          </a:p>
          <a:p>
            <a:pPr marL="457200" lvl="1" indent="0">
              <a:buNone/>
            </a:pPr>
            <a:endParaRPr lang="de-CH" dirty="0">
              <a:solidFill>
                <a:schemeClr val="bg1"/>
              </a:solidFill>
            </a:endParaRPr>
          </a:p>
          <a:p>
            <a:r>
              <a:rPr lang="de-CH" dirty="0">
                <a:solidFill>
                  <a:schemeClr val="bg1"/>
                </a:solidFill>
              </a:rPr>
              <a:t>Versionsverwaltung</a:t>
            </a:r>
          </a:p>
          <a:p>
            <a:pPr lvl="1"/>
            <a:r>
              <a:rPr lang="de-CH" dirty="0">
                <a:solidFill>
                  <a:schemeClr val="bg1"/>
                </a:solidFill>
              </a:rPr>
              <a:t>Kleinere </a:t>
            </a:r>
            <a:r>
              <a:rPr lang="de-CH" dirty="0" err="1">
                <a:solidFill>
                  <a:schemeClr val="bg1"/>
                </a:solidFill>
              </a:rPr>
              <a:t>commits</a:t>
            </a:r>
            <a:endParaRPr lang="de-CH" dirty="0">
              <a:solidFill>
                <a:schemeClr val="bg1"/>
              </a:solidFill>
            </a:endParaRPr>
          </a:p>
          <a:p>
            <a:pPr lvl="1"/>
            <a:r>
              <a:rPr lang="de-CH" dirty="0">
                <a:solidFill>
                  <a:schemeClr val="bg1"/>
                </a:solidFill>
              </a:rPr>
              <a:t>Mehr </a:t>
            </a:r>
            <a:r>
              <a:rPr lang="de-CH" dirty="0" err="1">
                <a:solidFill>
                  <a:schemeClr val="bg1"/>
                </a:solidFill>
              </a:rPr>
              <a:t>merges</a:t>
            </a:r>
            <a:endParaRPr lang="de-CH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de-CH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284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60</Words>
  <Application>Microsoft Office PowerPoint</Application>
  <PresentationFormat>Breitbild</PresentationFormat>
  <Paragraphs>27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</vt:lpstr>
      <vt:lpstr>Leiterspiel</vt:lpstr>
      <vt:lpstr>Inhalt</vt:lpstr>
      <vt:lpstr>Reflexion - Spiel</vt:lpstr>
      <vt:lpstr>Reflexion - Zusammenarbeit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Leiterlispiel</dc:title>
  <dc:creator>Morena Sager</dc:creator>
  <cp:lastModifiedBy>Morena Sager</cp:lastModifiedBy>
  <cp:revision>5</cp:revision>
  <dcterms:created xsi:type="dcterms:W3CDTF">2023-05-28T16:19:43Z</dcterms:created>
  <dcterms:modified xsi:type="dcterms:W3CDTF">2023-05-30T17:44:05Z</dcterms:modified>
</cp:coreProperties>
</file>

<file path=docProps/thumbnail.jpeg>
</file>